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slides/slide38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Default Extension="jpeg" ContentType="image/jpeg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ppt/slides/slide39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Default Extension="tiff" ContentType="image/tiff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55" r:id="rId1"/>
  </p:sldMasterIdLst>
  <p:notesMasterIdLst>
    <p:notesMasterId r:id="rId41"/>
  </p:notesMasterIdLst>
  <p:sldIdLst>
    <p:sldId id="302" r:id="rId2"/>
    <p:sldId id="359" r:id="rId3"/>
    <p:sldId id="360" r:id="rId4"/>
    <p:sldId id="420" r:id="rId5"/>
    <p:sldId id="361" r:id="rId6"/>
    <p:sldId id="397" r:id="rId7"/>
    <p:sldId id="421" r:id="rId8"/>
    <p:sldId id="363" r:id="rId9"/>
    <p:sldId id="365" r:id="rId10"/>
    <p:sldId id="389" r:id="rId11"/>
    <p:sldId id="398" r:id="rId12"/>
    <p:sldId id="399" r:id="rId13"/>
    <p:sldId id="426" r:id="rId14"/>
    <p:sldId id="400" r:id="rId15"/>
    <p:sldId id="412" r:id="rId16"/>
    <p:sldId id="401" r:id="rId17"/>
    <p:sldId id="413" r:id="rId18"/>
    <p:sldId id="405" r:id="rId19"/>
    <p:sldId id="391" r:id="rId20"/>
    <p:sldId id="392" r:id="rId21"/>
    <p:sldId id="393" r:id="rId22"/>
    <p:sldId id="414" r:id="rId23"/>
    <p:sldId id="415" r:id="rId24"/>
    <p:sldId id="367" r:id="rId25"/>
    <p:sldId id="368" r:id="rId26"/>
    <p:sldId id="423" r:id="rId27"/>
    <p:sldId id="416" r:id="rId28"/>
    <p:sldId id="424" r:id="rId29"/>
    <p:sldId id="369" r:id="rId30"/>
    <p:sldId id="370" r:id="rId31"/>
    <p:sldId id="371" r:id="rId32"/>
    <p:sldId id="396" r:id="rId33"/>
    <p:sldId id="376" r:id="rId34"/>
    <p:sldId id="377" r:id="rId35"/>
    <p:sldId id="417" r:id="rId36"/>
    <p:sldId id="418" r:id="rId37"/>
    <p:sldId id="419" r:id="rId38"/>
    <p:sldId id="425" r:id="rId39"/>
    <p:sldId id="378" r:id="rId4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-1160" y="-96"/>
      </p:cViewPr>
      <p:guideLst>
        <p:guide orient="horz" pos="2160"/>
        <p:guide pos="2880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1FE3CB13-8173-3341-BB57-601B1D5CB7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1B5288-7D2A-0E43-8EF3-547CF1F3E74E}" type="slidenum">
              <a:rPr lang="en-US"/>
              <a:pPr/>
              <a:t>2</a:t>
            </a:fld>
            <a:endParaRPr lang="en-US"/>
          </a:p>
        </p:txBody>
      </p:sp>
      <p:sp>
        <p:nvSpPr>
          <p:cNvPr id="1638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Unregarding</a:t>
            </a:r>
            <a:r>
              <a:rPr lang="en-US" dirty="0" smtClean="0"/>
              <a:t>/ Self-Unseeing  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E3CB13-8173-3341-BB57-601B1D5CB702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9BDE90-4D50-3F4D-9856-DA06D4DDE68E}" type="slidenum">
              <a:rPr lang="en-US"/>
              <a:pPr/>
              <a:t>32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3B72F-4D4E-CE4A-9DCB-F534D76353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C296E-761A-9E49-83D5-45A8EBF3A9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0F21EA-0F5D-1B4F-A340-39BE23BBBB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F69BB6-6312-4942-878D-519F97209C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0BA7E4-5ED0-E645-AAA4-0CEC2079E3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708090-8086-B44D-B5A1-0BABF824D8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F9358E-D04D-0841-9F39-C6ABBF7F10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03D501-12DF-BF41-9FAE-A678E477A7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A4BA61-1D84-A445-AFE3-EF69088091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CD5DF7-AD42-8844-BEDC-520E43B014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02EF48-52F9-CD49-B7D3-4468ED10B1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9D85D3CF-7690-344A-AC6A-3F342FF397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Osaka" charset="-128"/>
          <a:cs typeface="Osaka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Osaka" charset="-128"/>
          <a:cs typeface="Osaka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Osaka" charset="-128"/>
          <a:cs typeface="Osaka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Osaka" charset="-128"/>
          <a:cs typeface="Osaka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Osaka" charset="-128"/>
          <a:cs typeface="Osaka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Osaka" charset="-128"/>
          <a:cs typeface="Osaka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Osaka" charset="-128"/>
          <a:cs typeface="Osaka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Osaka" charset="-128"/>
          <a:cs typeface="Osaka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tif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tif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8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G_335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075" y="76200"/>
            <a:ext cx="462312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35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639" y="0"/>
            <a:ext cx="823072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35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4609" y="0"/>
            <a:ext cx="469478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36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5585" y="0"/>
            <a:ext cx="431282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366 - Version 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358" y="0"/>
            <a:ext cx="749328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gher Bockhampton TH sketc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7627"/>
            <a:ext cx="9144000" cy="59027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35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4609" y="0"/>
            <a:ext cx="469478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36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167"/>
            <a:ext cx="9144000" cy="67076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36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68" y="0"/>
            <a:ext cx="842846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utchins 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rset museu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55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5672"/>
            <a:ext cx="9144000" cy="56466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552 - Version 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2504"/>
            <a:ext cx="9144000" cy="57129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55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956" y="0"/>
            <a:ext cx="4866088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errefond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0068"/>
            <a:ext cx="9144000" cy="57578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rcason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5117"/>
            <a:ext cx="9144000" cy="56477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gher Bockhampton TH sketc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7627"/>
            <a:ext cx="9144000" cy="59027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rand 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700" y="1860550"/>
            <a:ext cx="4038600" cy="3136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.1Lamenta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225" y="0"/>
            <a:ext cx="559355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.2LamentationXra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435" y="0"/>
            <a:ext cx="577713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.3LamentationDiagra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2156" y="1429512"/>
            <a:ext cx="3599688" cy="39989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.1Lamenta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225" y="0"/>
            <a:ext cx="559355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-text haml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819150"/>
            <a:ext cx="8382000" cy="5219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G_3370.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97434"/>
            <a:ext cx="9144000" cy="28631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37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1598"/>
            <a:ext cx="9144000" cy="63748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-text haml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819150"/>
            <a:ext cx="8382000" cy="5219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arthenonNigh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6" y="392762"/>
            <a:ext cx="9110247" cy="6072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henon,_Nashvill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.4RembrandtManWithHa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3580" y="0"/>
            <a:ext cx="523684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.3aThaddeusPre-Restore copy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6268" y="0"/>
            <a:ext cx="483146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.3bThaddeusPost-Restore copy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5649" y="0"/>
            <a:ext cx="483270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SistineChapelDetailGo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381000"/>
            <a:ext cx="4779963" cy="647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09-24 at 5.51.52 p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8505"/>
            <a:ext cx="9144000" cy="51409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ons and Lovers Cambrid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1543050"/>
            <a:ext cx="2286000" cy="3771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 Cover,Upp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2308" y="545592"/>
            <a:ext cx="5739384" cy="57668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.3UpparkDiningRoo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6459" y="0"/>
            <a:ext cx="5451082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.4UpparkAfterRestora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980" y="559308"/>
            <a:ext cx="7178040" cy="573938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ons and Lovers Cambrid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1543050"/>
            <a:ext cx="2286000" cy="3771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ASEC:Applications:Microsoft Office 2004:Templates:Presentations:Designs:Blank Presentation</Template>
  <TotalTime>1078</TotalTime>
  <Words>9</Words>
  <Application>Microsoft Macintosh PowerPoint</Application>
  <PresentationFormat>On-screen Show (4:3)</PresentationFormat>
  <Paragraphs>4</Paragraphs>
  <Slides>39</Slides>
  <Notes>3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Blank Presentation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</vt:vector>
  </TitlesOfParts>
  <Company>ITSC, UNSW@ADFA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Macintosh Consultant</dc:creator>
  <cp:lastModifiedBy>Paul Eggert</cp:lastModifiedBy>
  <cp:revision>64</cp:revision>
  <dcterms:created xsi:type="dcterms:W3CDTF">2015-09-25T22:19:03Z</dcterms:created>
  <dcterms:modified xsi:type="dcterms:W3CDTF">2015-09-25T23:49:57Z</dcterms:modified>
</cp:coreProperties>
</file>